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86" d="100"/>
          <a:sy n="86" d="100"/>
        </p:scale>
        <p:origin x="-13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9D7B9-B50C-094C-94A8-DFC19B0F2C79}" type="datetime1">
              <a:rPr lang="en-US"/>
              <a:pPr>
                <a:defRPr/>
              </a:pPr>
              <a:t>8/24/16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647BD-9F0C-2F47-99F4-FAF1C7234C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9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B5C08-8369-B541-AB38-4A63A0FAF86E}" type="datetime1">
              <a:rPr lang="en-US"/>
              <a:pPr>
                <a:defRPr/>
              </a:pPr>
              <a:t>8/24/16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38E49-30E0-984C-8066-BA90EA1A9B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90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06ECF-AD68-1148-80C3-275C8BA2DF4F}" type="datetime1">
              <a:rPr lang="en-US"/>
              <a:pPr>
                <a:defRPr/>
              </a:pPr>
              <a:t>8/24/16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FF651-0D6E-014E-A572-0699D3D583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231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BBBE6-A1AA-634D-89C4-2F4D121AACAF}" type="datetime1">
              <a:rPr lang="en-US"/>
              <a:pPr>
                <a:defRPr/>
              </a:pPr>
              <a:t>8/24/16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DB4E5-56E9-A846-BE99-23CA8EFC0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223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F7C85-417F-C942-868C-4B6ADE0E3692}" type="datetime1">
              <a:rPr lang="en-US"/>
              <a:pPr>
                <a:defRPr/>
              </a:pPr>
              <a:t>8/24/16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A8962-70FE-E248-AEE3-1B4FDECBF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66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AE046-B307-9B4C-A1D0-97D18BD5792C}" type="datetime1">
              <a:rPr lang="en-US"/>
              <a:pPr>
                <a:defRPr/>
              </a:pPr>
              <a:t>8/24/16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FC665-2260-9D4F-815B-B769AC9ECC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675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D0954-75DE-DE46-97B6-850542DBCE73}" type="datetime1">
              <a:rPr lang="en-US"/>
              <a:pPr>
                <a:defRPr/>
              </a:pPr>
              <a:t>8/24/16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E4A5F-59A9-E449-9B65-166A04BAB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35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32D54-B466-7B49-82DE-BF463D86D2B4}" type="datetime1">
              <a:rPr lang="en-US"/>
              <a:pPr>
                <a:defRPr/>
              </a:pPr>
              <a:t>8/24/16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3B3E6-3ACC-C949-BFB8-DCD94A384B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886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91655-80CE-7D4C-AF25-3CB876571B99}" type="datetime1">
              <a:rPr lang="en-US"/>
              <a:pPr>
                <a:defRPr/>
              </a:pPr>
              <a:t>8/24/16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DACBC-8AFC-2A43-B354-3D12D1461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9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7B6C3-987A-594D-9A5E-624E63E32036}" type="datetime1">
              <a:rPr lang="en-US"/>
              <a:pPr>
                <a:defRPr/>
              </a:pPr>
              <a:t>8/24/16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CBB16-0143-1846-A6EA-627E7555F0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285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10CFE-3525-4443-B41F-E4E8D1963EB4}" type="datetime1">
              <a:rPr lang="en-US"/>
              <a:pPr>
                <a:defRPr/>
              </a:pPr>
              <a:t>8/24/16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5A423-9962-E84E-95D7-099FEFBBF1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270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746B7474-3E54-9246-804A-F18CFC907836}" type="datetime1">
              <a:rPr lang="en-US"/>
              <a:pPr>
                <a:defRPr/>
              </a:pPr>
              <a:t>8/24/16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9ED017CD-8002-9149-BC70-7E760A245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ubtitle 4"/>
          <p:cNvSpPr>
            <a:spLocks noGrp="1"/>
          </p:cNvSpPr>
          <p:nvPr>
            <p:ph type="subTitle" idx="1"/>
          </p:nvPr>
        </p:nvSpPr>
        <p:spPr>
          <a:xfrm>
            <a:off x="1071563" y="2359025"/>
            <a:ext cx="7189787" cy="24003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rPr>
              <a:t>Hiroshi Sugimoto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 bwMode="auto">
          <a:xfrm>
            <a:off x="914400" y="6468208"/>
            <a:ext cx="7315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None/>
              <a:defRPr/>
            </a:pPr>
            <a:r>
              <a:rPr lang="en-US" sz="1600" dirty="0" smtClean="0">
                <a:solidFill>
                  <a:schemeClr val="bg1"/>
                </a:solidFill>
                <a:cs typeface="ＭＳ Ｐゴシック" charset="-128"/>
              </a:rPr>
              <a:t>Hiroshi Sugimoto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451104"/>
            <a:ext cx="7048500" cy="4736592"/>
          </a:xfrm>
        </p:spPr>
      </p:pic>
    </p:spTree>
    <p:extLst>
      <p:ext uri="{BB962C8B-B14F-4D97-AF65-F5344CB8AC3E}">
        <p14:creationId xmlns:p14="http://schemas.microsoft.com/office/powerpoint/2010/main" val="4161364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 bwMode="auto">
          <a:xfrm>
            <a:off x="914400" y="6468208"/>
            <a:ext cx="7315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None/>
              <a:defRPr/>
            </a:pPr>
            <a:r>
              <a:rPr lang="en-US" sz="1600" dirty="0" smtClean="0">
                <a:solidFill>
                  <a:schemeClr val="bg1"/>
                </a:solidFill>
                <a:cs typeface="ＭＳ Ｐゴシック" charset="-128"/>
              </a:rPr>
              <a:t>Hiroshi Sugimoto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355949"/>
            <a:ext cx="7048500" cy="4926901"/>
          </a:xfrm>
        </p:spPr>
      </p:pic>
    </p:spTree>
    <p:extLst>
      <p:ext uri="{BB962C8B-B14F-4D97-AF65-F5344CB8AC3E}">
        <p14:creationId xmlns:p14="http://schemas.microsoft.com/office/powerpoint/2010/main" val="3119740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 bwMode="auto">
          <a:xfrm>
            <a:off x="914400" y="6468208"/>
            <a:ext cx="7315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None/>
              <a:defRPr/>
            </a:pPr>
            <a:r>
              <a:rPr lang="en-US" sz="1600" dirty="0" smtClean="0">
                <a:solidFill>
                  <a:schemeClr val="bg1"/>
                </a:solidFill>
                <a:cs typeface="ＭＳ Ｐゴシック" charset="-128"/>
              </a:rPr>
              <a:t>Hiroshi Sugimoto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387667"/>
            <a:ext cx="7048500" cy="4863465"/>
          </a:xfrm>
        </p:spPr>
      </p:pic>
    </p:spTree>
    <p:extLst>
      <p:ext uri="{BB962C8B-B14F-4D97-AF65-F5344CB8AC3E}">
        <p14:creationId xmlns:p14="http://schemas.microsoft.com/office/powerpoint/2010/main" val="571983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 bwMode="auto">
          <a:xfrm>
            <a:off x="914400" y="6468208"/>
            <a:ext cx="7315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None/>
              <a:defRPr/>
            </a:pPr>
            <a:r>
              <a:rPr lang="en-US" sz="1600" dirty="0" smtClean="0">
                <a:solidFill>
                  <a:schemeClr val="bg1"/>
                </a:solidFill>
                <a:cs typeface="ＭＳ Ｐゴシック" charset="-128"/>
              </a:rPr>
              <a:t>Hiroshi Sugimoto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313658"/>
            <a:ext cx="7048500" cy="5011483"/>
          </a:xfrm>
        </p:spPr>
      </p:pic>
    </p:spTree>
    <p:extLst>
      <p:ext uri="{BB962C8B-B14F-4D97-AF65-F5344CB8AC3E}">
        <p14:creationId xmlns:p14="http://schemas.microsoft.com/office/powerpoint/2010/main" val="1668661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 bwMode="auto">
          <a:xfrm>
            <a:off x="914400" y="6468208"/>
            <a:ext cx="7315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None/>
              <a:defRPr/>
            </a:pPr>
            <a:r>
              <a:rPr lang="en-US" sz="1600" dirty="0" smtClean="0">
                <a:solidFill>
                  <a:schemeClr val="bg1"/>
                </a:solidFill>
                <a:cs typeface="ＭＳ Ｐゴシック" charset="-128"/>
              </a:rPr>
              <a:t>Hiroshi Sugimoto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489871"/>
            <a:ext cx="7048500" cy="4659058"/>
          </a:xfrm>
        </p:spPr>
      </p:pic>
    </p:spTree>
    <p:extLst>
      <p:ext uri="{BB962C8B-B14F-4D97-AF65-F5344CB8AC3E}">
        <p14:creationId xmlns:p14="http://schemas.microsoft.com/office/powerpoint/2010/main" val="571983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 bwMode="auto">
          <a:xfrm>
            <a:off x="914400" y="6468208"/>
            <a:ext cx="7315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None/>
              <a:defRPr/>
            </a:pPr>
            <a:r>
              <a:rPr lang="en-US" sz="1600" dirty="0" smtClean="0">
                <a:solidFill>
                  <a:schemeClr val="bg1"/>
                </a:solidFill>
                <a:cs typeface="ＭＳ Ｐゴシック" charset="-128"/>
              </a:rPr>
              <a:t>Hiroshi Sugimoto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444055"/>
            <a:ext cx="7048500" cy="4750689"/>
          </a:xfrm>
        </p:spPr>
      </p:pic>
    </p:spTree>
    <p:extLst>
      <p:ext uri="{BB962C8B-B14F-4D97-AF65-F5344CB8AC3E}">
        <p14:creationId xmlns:p14="http://schemas.microsoft.com/office/powerpoint/2010/main" val="1668661826"/>
      </p:ext>
    </p:extLst>
  </p:cSld>
  <p:clrMapOvr>
    <a:masterClrMapping/>
  </p:clrMapOvr>
</p:sld>
</file>

<file path=ppt/theme/theme1.xml><?xml version="1.0" encoding="utf-8"?>
<a:theme xmlns:a="http://schemas.openxmlformats.org/drawingml/2006/main" name="Sugimoto, Hirosh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Sugimoto, Hiroshi</Template>
  <TotalTime>0</TotalTime>
  <Words>14</Words>
  <Application>Microsoft Macintosh PowerPoint</Application>
  <PresentationFormat>On-screen Show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Sugimoto, Hiroshi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Georgia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Hasan, Hamza</dc:creator>
  <cp:lastModifiedBy>Ruth Dusseault</cp:lastModifiedBy>
  <cp:revision>2</cp:revision>
  <dcterms:created xsi:type="dcterms:W3CDTF">2011-10-25T06:49:23Z</dcterms:created>
  <dcterms:modified xsi:type="dcterms:W3CDTF">2016-08-24T14:05:48Z</dcterms:modified>
</cp:coreProperties>
</file>